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10" d="100"/>
          <a:sy n="110" d="100"/>
        </p:scale>
        <p:origin x="-2478" y="-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3973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0159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520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5991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3692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6526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0406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422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346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2601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6558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0451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2850725" y="828001"/>
            <a:ext cx="34141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Mouse anti-human </a:t>
            </a:r>
            <a:r>
              <a:rPr lang="de-DE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PlGF #3B10</a:t>
            </a:r>
            <a:endParaRPr lang="de-DE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Line 5"/>
          <p:cNvSpPr>
            <a:spLocks noChangeShapeType="1"/>
          </p:cNvSpPr>
          <p:nvPr/>
        </p:nvSpPr>
        <p:spPr bwMode="auto">
          <a:xfrm>
            <a:off x="414339" y="790575"/>
            <a:ext cx="830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1339" y="104775"/>
            <a:ext cx="482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333376" y="485775"/>
            <a:ext cx="15192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1400" b="1" dirty="0" smtClean="0">
                <a:latin typeface="Times New Roman" pitchFamily="18" charset="0"/>
              </a:rPr>
              <a:t>ReliaTech </a:t>
            </a:r>
            <a:r>
              <a:rPr lang="de-DE" sz="1400" b="1" dirty="0">
                <a:latin typeface="Times New Roman" pitchFamily="18" charset="0"/>
              </a:rPr>
              <a:t>GmbH</a:t>
            </a:r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274638" y="6454775"/>
            <a:ext cx="275588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1000" b="1" dirty="0">
                <a:latin typeface="Times New Roman" pitchFamily="18" charset="0"/>
              </a:rPr>
              <a:t>http://www.reliatech.de / </a:t>
            </a:r>
            <a:r>
              <a:rPr lang="de-DE" sz="1000" b="1" dirty="0" smtClean="0">
                <a:latin typeface="Times New Roman" pitchFamily="18" charset="0"/>
              </a:rPr>
              <a:t>orders@reliatech.de</a:t>
            </a:r>
            <a:endParaRPr lang="de-DE" sz="1000" b="1" dirty="0">
              <a:latin typeface="Times New Roman" pitchFamily="18" charset="0"/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333376" y="5590981"/>
            <a:ext cx="8305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Immunofluorescence staining of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PlGF in primary human dermal fibroblast cells (HDNF) with monoclonal mouse anti-human PlGF #3B10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[Cat#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101-M65]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(upper panel).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Control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goat anti-mouse ALEXA Flour 488 [</a:t>
            </a:r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Dianova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 (lower panel).</a:t>
            </a:r>
          </a:p>
          <a:p>
            <a:pPr algn="just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IF_NHDF1406-02; 101-M65 [10µg/ml] 400X]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6" name="Textfeld 135"/>
          <p:cNvSpPr txBox="1"/>
          <p:nvPr/>
        </p:nvSpPr>
        <p:spPr>
          <a:xfrm>
            <a:off x="1860514" y="3147486"/>
            <a:ext cx="131318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mouse</a:t>
            </a:r>
            <a:r>
              <a:rPr lang="de-DE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anti-human PlGF</a:t>
            </a:r>
            <a:endParaRPr lang="de-DE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7" name="Textfeld 136"/>
          <p:cNvSpPr txBox="1"/>
          <p:nvPr/>
        </p:nvSpPr>
        <p:spPr>
          <a:xfrm>
            <a:off x="4643913" y="3146583"/>
            <a:ext cx="131318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mouse</a:t>
            </a:r>
            <a:r>
              <a:rPr lang="de-DE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anti-human PlGF</a:t>
            </a:r>
            <a:endParaRPr lang="de-DE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9" name="Textfeld 138"/>
          <p:cNvSpPr txBox="1"/>
          <p:nvPr/>
        </p:nvSpPr>
        <p:spPr>
          <a:xfrm>
            <a:off x="3059832" y="5230262"/>
            <a:ext cx="284565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Control (</a:t>
            </a:r>
            <a:r>
              <a:rPr lang="de-DE" sz="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goat</a:t>
            </a:r>
            <a:r>
              <a:rPr lang="de-DE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anti-mouse </a:t>
            </a:r>
            <a:r>
              <a:rPr lang="de-DE" sz="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IgG</a:t>
            </a:r>
            <a:r>
              <a:rPr lang="de-DE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ALEXA </a:t>
            </a:r>
            <a:r>
              <a:rPr lang="de-DE" sz="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Flour</a:t>
            </a:r>
            <a:r>
              <a:rPr lang="de-DE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488; 1:600) </a:t>
            </a:r>
            <a:endParaRPr lang="de-DE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0" name="Grafik 1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0698" y="1322286"/>
            <a:ext cx="2440634" cy="1825200"/>
          </a:xfrm>
          <a:prstGeom prst="rect">
            <a:avLst/>
          </a:prstGeom>
        </p:spPr>
      </p:pic>
      <p:pic>
        <p:nvPicPr>
          <p:cNvPr id="141" name="Grafik 14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9462" y="1340768"/>
            <a:ext cx="2440634" cy="1825200"/>
          </a:xfrm>
          <a:prstGeom prst="rect">
            <a:avLst/>
          </a:prstGeom>
        </p:spPr>
      </p:pic>
      <p:pic>
        <p:nvPicPr>
          <p:cNvPr id="142" name="Grafik 14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0698" y="3405062"/>
            <a:ext cx="2440634" cy="1825200"/>
          </a:xfrm>
          <a:prstGeom prst="rect">
            <a:avLst/>
          </a:prstGeom>
        </p:spPr>
      </p:pic>
      <p:pic>
        <p:nvPicPr>
          <p:cNvPr id="143" name="Grafik 14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3913" y="3405062"/>
            <a:ext cx="2440634" cy="182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19825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81</Words>
  <Application>Microsoft Office PowerPoint</Application>
  <PresentationFormat>Bildschirmpräsentation (4:3)</PresentationFormat>
  <Paragraphs>8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92</cp:revision>
  <cp:lastPrinted>2014-07-08T13:54:51Z</cp:lastPrinted>
  <dcterms:created xsi:type="dcterms:W3CDTF">2014-01-30T08:05:57Z</dcterms:created>
  <dcterms:modified xsi:type="dcterms:W3CDTF">2015-03-25T14:35:36Z</dcterms:modified>
</cp:coreProperties>
</file>